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9" r:id="rId4"/>
    <p:sldId id="257" r:id="rId5"/>
    <p:sldId id="258" r:id="rId6"/>
    <p:sldId id="267" r:id="rId7"/>
    <p:sldId id="52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20" autoAdjust="0"/>
    <p:restoredTop sz="94687"/>
  </p:normalViewPr>
  <p:slideViewPr>
    <p:cSldViewPr>
      <p:cViewPr>
        <p:scale>
          <a:sx n="94" d="100"/>
          <a:sy n="94" d="100"/>
        </p:scale>
        <p:origin x="2136" y="8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422E6-788C-EA48-8160-0A3D9F236F24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07FF2-E0A5-0746-B3F1-94882A128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30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r" rtl="1" eaLnBrk="1" hangingPunct="1"/>
            <a:r>
              <a:rPr lang="ar-JO" b="1" dirty="0">
                <a:latin typeface="Arial" charset="0"/>
                <a:ea typeface="ＭＳ Ｐゴシック" charset="0"/>
                <a:cs typeface="ＭＳ Ｐゴシック" charset="0"/>
              </a:rPr>
              <a:t>ديناميات الكنيسة (القرص المدمج 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CD</a:t>
            </a:r>
            <a:r>
              <a:rPr lang="ar-JO" b="1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4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440A-FED3-49D2-BDE5-8294E8C88C03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AD79-814A-4533-B866-81111A5EB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9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440A-FED3-49D2-BDE5-8294E8C88C03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AD79-814A-4533-B866-81111A5EB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8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440A-FED3-49D2-BDE5-8294E8C88C03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AD79-814A-4533-B866-81111A5EB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36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6748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6392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606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3108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1763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613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2056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6412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440A-FED3-49D2-BDE5-8294E8C88C03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AD79-814A-4533-B866-81111A5EB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94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5596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5256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237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440A-FED3-49D2-BDE5-8294E8C88C03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AD79-814A-4533-B866-81111A5EB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2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440A-FED3-49D2-BDE5-8294E8C88C03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AD79-814A-4533-B866-81111A5EB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440A-FED3-49D2-BDE5-8294E8C88C03}" type="datetimeFigureOut">
              <a:rPr lang="en-US" smtClean="0"/>
              <a:t>5/11/23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AD79-814A-4533-B866-81111A5EB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9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440A-FED3-49D2-BDE5-8294E8C88C03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AD79-814A-4533-B866-81111A5EB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440A-FED3-49D2-BDE5-8294E8C88C03}" type="datetimeFigureOut">
              <a:rPr lang="en-US" smtClean="0"/>
              <a:t>5/11/23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AD79-814A-4533-B866-81111A5EB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6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440A-FED3-49D2-BDE5-8294E8C88C03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AD79-814A-4533-B866-81111A5EB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7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440A-FED3-49D2-BDE5-8294E8C88C03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AD79-814A-4533-B866-81111A5EB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0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A440A-FED3-49D2-BDE5-8294E8C88C03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9AD79-814A-4533-B866-81111A5EB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7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867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biblestudydownloads.org/resource/%d8%af%d9%8a%d9%86%d8%a7%d9%85%d9%8a%d8%a7%d8%aa-%d8%a7%d9%84%d9%83%d9%86%d9%8a%d8%b3%d8%a9/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90486"/>
          </a:xfrm>
          <a:solidFill>
            <a:schemeClr val="tx2"/>
          </a:solidFill>
        </p:spPr>
        <p:txBody>
          <a:bodyPr>
            <a:normAutofit/>
          </a:bodyPr>
          <a:lstStyle/>
          <a:p>
            <a:pPr rtl="1"/>
            <a:r>
              <a:rPr lang="ar-JO" sz="5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خمس خطوات</a:t>
            </a:r>
            <a:br>
              <a:rPr lang="ar-JO" sz="5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JO" sz="5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لتحفيز الآخَرين</a:t>
            </a:r>
            <a:endParaRPr lang="en-US" sz="54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2286000"/>
            <a:ext cx="5410200" cy="2133600"/>
          </a:xfrm>
        </p:spPr>
        <p:txBody>
          <a:bodyPr>
            <a:noAutofit/>
          </a:bodyPr>
          <a:lstStyle/>
          <a:p>
            <a:pPr rtl="1"/>
            <a:r>
              <a:rPr lang="ar-JO" sz="4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يتمثَّل جوهر القيادة في مساعدة الآخَرين على أن يصبحوا مُحفَّزين</a:t>
            </a:r>
            <a:endParaRPr lang="en-US" sz="40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026" name="Picture 2" descr="C:\Users\scott.EASTRIDGE\AppData\Local\Microsoft\Windows\Temporary Internet Files\Content.IE5\FH7KJL67\leadership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96" y="2133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3B814F-C098-5370-E3CB-386C59398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82" y="5486400"/>
            <a:ext cx="9252520" cy="1371600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إعداد د. سكوت وودل</a:t>
            </a:r>
          </a:p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جرى تحميل المادَّة بواسطة د. ريك غريفيث * مؤسَّسة الدراسات اللاهوتيَّة الأردنيَّة</a:t>
            </a:r>
            <a:endParaRPr kumimoji="0" lang="ar-JO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highlight>
                <a:srgbClr val="FFFF00"/>
              </a:highlight>
              <a:uLnTx/>
              <a:uFillTx/>
              <a:latin typeface="Traditional Arabic" panose="02020603050405020304" pitchFamily="18" charset="-78"/>
              <a:ea typeface="ＭＳ Ｐゴシック" charset="0"/>
              <a:cs typeface="Traditional Arabic" panose="02020603050405020304" pitchFamily="18" charset="-78"/>
            </a:endParaRPr>
          </a:p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يمكن تنزيل جميع الملفات بلغاتٍ كثيرةٍ مجَّانًا من الموقع الإلكترونيّ: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aditional Arabic" panose="02020603050405020304" pitchFamily="18" charset="-78"/>
              <a:ea typeface="ＭＳ Ｐゴシック" charset="0"/>
              <a:cs typeface="Traditional Arabic" panose="02020603050405020304" pitchFamily="18" charset="-78"/>
            </a:endParaRPr>
          </a:p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94008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90486"/>
          </a:xfrm>
          <a:solidFill>
            <a:schemeClr val="tx2"/>
          </a:solidFill>
        </p:spPr>
        <p:txBody>
          <a:bodyPr>
            <a:normAutofit/>
          </a:bodyPr>
          <a:lstStyle/>
          <a:p>
            <a:pPr rtl="1"/>
            <a:r>
              <a:rPr lang="ar-JO" sz="5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خمس خطوات</a:t>
            </a:r>
            <a:br>
              <a:rPr lang="ar-JO" sz="5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JO" sz="5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لتحفيز الآخَرين</a:t>
            </a:r>
            <a:endParaRPr lang="en-US" sz="54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2255157"/>
            <a:ext cx="5312833" cy="1890486"/>
          </a:xfrm>
        </p:spPr>
        <p:txBody>
          <a:bodyPr>
            <a:noAutofit/>
          </a:bodyPr>
          <a:lstStyle/>
          <a:p>
            <a:pPr rtl="1"/>
            <a:r>
              <a:rPr lang="ar-JO" sz="4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يتمثَّل جوهر القيادة في مساعدة الآخَرين على أن يصبحوا مُحفَّزين</a:t>
            </a:r>
            <a:endParaRPr lang="en-US" sz="40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026" name="Picture 2" descr="C:\Users\scott.EASTRIDGE\AppData\Local\Microsoft\Windows\Temporary Internet Files\Content.IE5\FH7KJL67\leadership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" y="203482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4958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التحفيز هو فنُّ مساعدة الآخَرين في اكتشاف ما يريدهم الله أن يفعلوه، إضافةً إلى الكيفية التي جهَّزهم بها لتنفيذ إرادته هذه، ثم تقديم الدعم لهم في جهودهم لإطاعة الله. </a:t>
            </a:r>
            <a:endParaRPr lang="en-US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498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905000"/>
          </a:xfrm>
          <a:solidFill>
            <a:schemeClr val="tx2"/>
          </a:solidFill>
        </p:spPr>
        <p:txBody>
          <a:bodyPr>
            <a:noAutofit/>
          </a:bodyPr>
          <a:lstStyle/>
          <a:p>
            <a:pPr rtl="1"/>
            <a:r>
              <a:rPr lang="ar-JO" sz="5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خمس خطوات</a:t>
            </a:r>
            <a:br>
              <a:rPr lang="ar-JO" sz="5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JO" sz="5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لتحفيز الآخَرين</a:t>
            </a:r>
            <a:endParaRPr lang="en-US" sz="54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6300" y="2261254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 rtl="1">
              <a:buAutoNum type="arabicPeriod"/>
            </a:pP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نُحفِّز الآخَرين عندما نجعل علاقتنا بهم مركزيةً (أساسيةً) لتحقيق ما نريدهم أن يفعلوه.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7833" y="360622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r" rtl="1"/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2. نُحفِّز الآخَرين عندما نُحدِّد التسلسل الواضح في السلطة.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050" name="Picture 2" descr="C:\Users\scott.EASTRIDGE\AppData\Local\Microsoft\Windows\Temporary Internet Files\Content.IE5\LBJ1E9P7\dreamstime_m_14281983-follow-the-leade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3593"/>
            <a:ext cx="3581400" cy="268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05666" y="4673025"/>
            <a:ext cx="598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r" rtl="1"/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3. نُحفِّز الآخَرين عندما ندرك مستوى قدراتهم.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535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905000"/>
          </a:xfrm>
          <a:solidFill>
            <a:schemeClr val="tx2"/>
          </a:solidFill>
        </p:spPr>
        <p:txBody>
          <a:bodyPr>
            <a:noAutofit/>
          </a:bodyPr>
          <a:lstStyle/>
          <a:p>
            <a:pPr rtl="1"/>
            <a:r>
              <a:rPr lang="ar-JO" sz="5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خمس خطوات</a:t>
            </a:r>
            <a:br>
              <a:rPr lang="ar-JO" sz="5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JO" sz="5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لتحفيز الآخَرين</a:t>
            </a:r>
            <a:endParaRPr lang="en-US" sz="54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3622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52425" algn="r" rtl="1"/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4. نُحفِّز الآخَرين عندما نُخطِّط بعناية، ونُكمِل العمل بدقَّةٍ وبصورةٍ شاملة.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050" name="Picture 2" descr="C:\Users\scott.EASTRIDGE\AppData\Local\Microsoft\Windows\Temporary Internet Files\Content.IE5\LBJ1E9P7\dreamstime_m_14281983-follow-the-leade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67200"/>
            <a:ext cx="345267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3200" y="3409244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r" rtl="1"/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5. نُحفِّز الآخَرين بواسطة القدوة التي نُظهِرها لهم، والرسالة التي نعطيها لهم، والتحدِّي الذي نطرحه أمامهم.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25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82780308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احصلْ على هذا العرض التقديمي مجانًا!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4" y="685800"/>
            <a:ext cx="9232347" cy="4980670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2057400"/>
            <a:ext cx="6153150" cy="31384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B63861-CF66-E0AD-7BC2-46CA792C8497}"/>
              </a:ext>
            </a:extLst>
          </p:cNvPr>
          <p:cNvSpPr txBox="1"/>
          <p:nvPr/>
        </p:nvSpPr>
        <p:spPr>
          <a:xfrm>
            <a:off x="-228600" y="567898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JO" sz="2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رابط "ديناميَّات الكنيسة" الإلكتروني على: </a:t>
            </a:r>
            <a:r>
              <a:rPr lang="en-US" sz="2800" b="1" dirty="0">
                <a:solidFill>
                  <a:srgbClr val="FFFFFF"/>
                </a:solidFill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BibleStudyDownloads.org</a:t>
            </a:r>
          </a:p>
          <a:p>
            <a:pPr algn="just" rtl="1"/>
            <a:endParaRPr lang="ar-JO" sz="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just" rtl="1"/>
            <a:r>
              <a:rPr lang="en-US" sz="2400" b="1" dirty="0"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https://biblestudydownloads.org/resource/church-dynamics/</a:t>
            </a:r>
            <a:endParaRPr lang="en-US" sz="2400" b="1" dirty="0">
              <a:latin typeface="Traditional Arabic" panose="02020603050405020304" pitchFamily="18" charset="-78"/>
              <a:ea typeface="ＭＳ Ｐゴシック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9568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211</Words>
  <Application>Microsoft Macintosh PowerPoint</Application>
  <PresentationFormat>On-screen Show (4:3)</PresentationFormat>
  <Paragraphs>23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Times New Roman</vt:lpstr>
      <vt:lpstr>Traditional Arabic</vt:lpstr>
      <vt:lpstr>Wingdings</vt:lpstr>
      <vt:lpstr>Office Theme</vt:lpstr>
      <vt:lpstr>Orbit</vt:lpstr>
      <vt:lpstr>خمس خطوات لتحفيز الآخَرين</vt:lpstr>
      <vt:lpstr>خمس خطوات لتحفيز الآخَرين</vt:lpstr>
      <vt:lpstr>خمس خطوات لتحفيز الآخَرين</vt:lpstr>
      <vt:lpstr>خمس خطوات لتحفيز الآخَرين</vt:lpstr>
      <vt:lpstr>Black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STEPS TO MOTIVATING OTHERS</dc:title>
  <dc:creator>Scott Wooddell</dc:creator>
  <cp:lastModifiedBy>Rick Griffith</cp:lastModifiedBy>
  <cp:revision>13</cp:revision>
  <dcterms:created xsi:type="dcterms:W3CDTF">2016-11-16T18:55:18Z</dcterms:created>
  <dcterms:modified xsi:type="dcterms:W3CDTF">2023-05-11T14:48:47Z</dcterms:modified>
</cp:coreProperties>
</file>